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handoutMasterIdLst>
    <p:handoutMasterId r:id="rId9"/>
  </p:handoutMasterIdLst>
  <p:sldIdLst>
    <p:sldId id="256" r:id="rId2"/>
    <p:sldId id="257" r:id="rId3"/>
    <p:sldId id="259" r:id="rId4"/>
    <p:sldId id="261" r:id="rId5"/>
    <p:sldId id="262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A3D4D16-1189-41F2-A97A-02D6A2873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8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C050B56-B3FC-4A35-93D7-19785DAA1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6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69B50-5F7E-4CDD-AC0C-7C6359A3E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83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91F3-4EAF-4FE1-8876-5A9FF5663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63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996C0-AF3C-4388-850B-632EEDACC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55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7CC49A-1F05-462F-B8DA-3067996BB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2947114-BF9F-4EC1-BE38-C0A6B8C08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2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ED5D09-23C3-46D6-A005-C0D7E7D37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0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9697CA-7D76-43B2-8445-CED5C3AA1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6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5045F7-0A5D-4670-A877-ADC2712AA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A0AF3-6449-4FC1-A21F-A47FF188E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6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470ECC3-A2D4-43EF-924D-310262BFC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291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68B58F9-C040-4AF8-A644-2956B6B88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8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E376095-E850-450C-B4E8-B3E91C9E7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0" r:id="rId7"/>
    <p:sldLayoutId id="2147483797" r:id="rId8"/>
    <p:sldLayoutId id="2147483798" r:id="rId9"/>
    <p:sldLayoutId id="2147483789" r:id="rId10"/>
    <p:sldLayoutId id="2147483788" r:id="rId11"/>
    <p:sldLayoutId id="2147483799" r:id="rId12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>
            <a:normAutofit fontScale="90000"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</a:rPr>
              <a:t>Me </a:t>
            </a:r>
            <a:r>
              <a:rPr lang="en-US" sz="4000" dirty="0" err="1" smtClean="0">
                <a:solidFill>
                  <a:schemeClr val="accent2"/>
                </a:solidFill>
              </a:rPr>
              <a:t>llamo</a:t>
            </a:r>
            <a:r>
              <a:rPr lang="en-US" sz="4000" dirty="0" smtClean="0">
                <a:solidFill>
                  <a:schemeClr val="accent2"/>
                </a:solidFill>
              </a:rPr>
              <a:t> __________            </a:t>
            </a:r>
            <a:r>
              <a:rPr lang="en-US" sz="4000" dirty="0" err="1" smtClean="0">
                <a:solidFill>
                  <a:schemeClr val="accent2"/>
                </a:solidFill>
              </a:rPr>
              <a:t>Clase</a:t>
            </a:r>
            <a:r>
              <a:rPr lang="en-US" sz="4000" dirty="0" smtClean="0">
                <a:solidFill>
                  <a:schemeClr val="accent2"/>
                </a:solidFill>
              </a:rPr>
              <a:t> 7IL</a:t>
            </a:r>
            <a:br>
              <a:rPr lang="en-US" sz="4000" dirty="0" smtClean="0">
                <a:solidFill>
                  <a:schemeClr val="accent2"/>
                </a:solidFill>
              </a:rPr>
            </a:br>
            <a:r>
              <a:rPr lang="en-US" sz="4000" dirty="0" smtClean="0">
                <a:solidFill>
                  <a:schemeClr val="accent2"/>
                </a:solidFill>
              </a:rPr>
              <a:t>La </a:t>
            </a:r>
            <a:r>
              <a:rPr lang="en-US" sz="4000" dirty="0" err="1" smtClean="0">
                <a:solidFill>
                  <a:schemeClr val="accent2"/>
                </a:solidFill>
              </a:rPr>
              <a:t>fecha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dirty="0" err="1" smtClean="0">
                <a:solidFill>
                  <a:schemeClr val="accent2"/>
                </a:solidFill>
              </a:rPr>
              <a:t>es</a:t>
            </a:r>
            <a:r>
              <a:rPr lang="en-US" sz="4000" dirty="0" smtClean="0">
                <a:solidFill>
                  <a:schemeClr val="accent2"/>
                </a:solidFill>
              </a:rPr>
              <a:t> el 23 de mayo del 2013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839200" cy="5181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83:</a:t>
            </a:r>
            <a:r>
              <a:rPr lang="es-ES_tradnl" sz="2800" b="1" dirty="0" smtClean="0">
                <a:solidFill>
                  <a:srgbClr val="FF0000"/>
                </a:solidFill>
              </a:rPr>
              <a:t> </a:t>
            </a:r>
            <a:r>
              <a:rPr lang="es-ES_tradnl" sz="2800" dirty="0" smtClean="0">
                <a:cs typeface="Times New Roman" pitchFamily="18" charset="0"/>
              </a:rPr>
              <a:t>¿Qué tiempo hace en el invierno?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s-ES_tradnl" sz="2800" dirty="0" smtClean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Actividad Inicial: </a:t>
            </a:r>
          </a:p>
          <a:p>
            <a:pPr>
              <a:lnSpc>
                <a:spcPct val="80000"/>
              </a:lnSpc>
            </a:pPr>
            <a:r>
              <a:rPr lang="es-ES_tradnl" sz="2800" dirty="0" smtClean="0">
                <a:cs typeface="Times New Roman" pitchFamily="18" charset="0"/>
              </a:rPr>
              <a:t>Tomar “</a:t>
            </a:r>
            <a:r>
              <a:rPr lang="es-ES_tradnl" sz="2800" dirty="0" err="1" smtClean="0">
                <a:cs typeface="Times New Roman" pitchFamily="18" charset="0"/>
              </a:rPr>
              <a:t>Quiz</a:t>
            </a:r>
            <a:r>
              <a:rPr lang="es-ES_tradnl" sz="2800" dirty="0" smtClean="0">
                <a:cs typeface="Times New Roman" pitchFamily="18" charset="0"/>
              </a:rPr>
              <a:t> 1/2“</a:t>
            </a:r>
          </a:p>
          <a:p>
            <a:pPr>
              <a:lnSpc>
                <a:spcPct val="80000"/>
              </a:lnSpc>
            </a:pPr>
            <a:endParaRPr lang="es-ES_tradnl" sz="28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s-ES_tradnl" sz="2800" dirty="0" smtClean="0">
                <a:cs typeface="Times New Roman" pitchFamily="18" charset="0"/>
              </a:rPr>
              <a:t>Copia y responde: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s-ES_tradnl" sz="2800" dirty="0" smtClean="0">
                <a:cs typeface="Times New Roman" pitchFamily="18" charset="0"/>
              </a:rPr>
              <a:t> </a:t>
            </a:r>
            <a:r>
              <a:rPr lang="es-ES_tradnl" sz="3600" dirty="0" smtClean="0">
                <a:cs typeface="Times New Roman" pitchFamily="18" charset="0"/>
              </a:rPr>
              <a:t>El verano pasado…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es-ES_tradnl" sz="3600" dirty="0" smtClean="0">
                <a:cs typeface="Times New Roman" pitchFamily="18" charset="0"/>
              </a:rPr>
              <a:t>¿Compraste un traje de baño nuevo?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es-ES_tradnl" sz="3600" dirty="0" smtClean="0">
                <a:cs typeface="Times New Roman" pitchFamily="18" charset="0"/>
              </a:rPr>
              <a:t>¿Llevaste el traje de baño a la playa?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es-ES_tradnl" sz="3600" dirty="0" smtClean="0">
                <a:cs typeface="Times New Roman" pitchFamily="18" charset="0"/>
              </a:rPr>
              <a:t>¿Nadaste?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es-ES_tradnl" sz="3600" dirty="0" smtClean="0">
                <a:cs typeface="Times New Roman" pitchFamily="18" charset="0"/>
              </a:rPr>
              <a:t>¿Esquiaste en el agua también?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es-ES_tradnl" sz="3600" dirty="0" smtClean="0">
                <a:cs typeface="Times New Roman" pitchFamily="18" charset="0"/>
              </a:rPr>
              <a:t>¿Tomaste el sol?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El </a:t>
            </a:r>
            <a:r>
              <a:rPr lang="en-US" b="1" dirty="0" err="1" smtClean="0">
                <a:solidFill>
                  <a:srgbClr val="FF0000"/>
                </a:solidFill>
              </a:rPr>
              <a:t>invierno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09600" y="1143000"/>
            <a:ext cx="7848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4400"/>
              <a:t>¿Qué tiempo hace en el invierno?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00400" y="2133600"/>
            <a:ext cx="2590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 frio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3505200"/>
            <a:ext cx="8610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4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Nieva</a:t>
            </a:r>
            <a:r>
              <a:rPr lang="es-DO" sz="4400" dirty="0"/>
              <a:t>; a veces hay mucha </a:t>
            </a:r>
            <a:r>
              <a:rPr lang="es-DO" sz="4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nieve</a:t>
            </a:r>
            <a:r>
              <a:rPr lang="es-DO" sz="4400" dirty="0"/>
              <a:t>.</a:t>
            </a:r>
          </a:p>
        </p:txBody>
      </p:sp>
      <p:pic>
        <p:nvPicPr>
          <p:cNvPr id="4112" name="Picture 16" descr="http://t2.gstatic.com/images?q=tbn:ANd9GcTtv8hS5e7uQb-DG6P4YhGcXj4ucP9Sv9iqBwnScVrGgeqRmRlv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05000"/>
            <a:ext cx="1752600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AutoShape 18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AwQCBQYBBwAI/8QAQBAAAgEDAwEGBAQEBQIFBQAAAQIDAAQRBRIhMQYTIkFRYRRxgZEjMqGxQsHR4QcVFjPwJFIXNFOC8UNiY4OS/8QAGAEBAQEBAQAAAAAAAAAAAAAAAAECBAP/xAAhEQEBAAICAgIDAQAAAAAAAAAAAQIRAyESMUFRBBMUYf/aAAwDAQACEQMRAD8ArOy1zp3bMzaZrOlW9vcxxtNDdWm6LJyFIODkdRxkg4JxxUI/8N5Lkv3Wp20Txse7UjvAQOmXXkH2K1rNN7Gabbypf6RLJJ3XGXlJbrnBHTzyD5j160LW9I1e+uIb3QtQtlntiWEDkKSeBsPBB/KevriqlUb2F7pNvbx6oI2LrgXEDGSJjnA8WODjHUD2oF7f21gFNwW8XQKpY49aY7RTTWBEcCy2V2+fioo5dyNkDnHUZ54Plgj283vLiWWYySO27OAOgFdc58scI5P0Y5Z16XCySorRMHVhkMDwaKFrIdlNWYTraS5ZZCF4xwfI/wAq2gFdPHyTPHbw5MPDLSIWpqtSC1ILW3m4BUsVILUwtQ2iBUgKkFqQWoqIFSxUttdxQ24BXxFSxS1/e29jCZLiRVGMhScFvYVLZO6s3eoLjJ486pr3W0iuDb2sTzSLwdil/sByf0ql1PVdUvd7dxPBakZGxCAw9z51S/ESxS5hlkRl5yjkfzrk5Oe+sXVx8HzkvL/V7sZE9vOyZ5DxNH9DVJcXkk8yvMQUBz3YA2gewNFvNYv7k7Li8lkDLhgW4IquaRY2yAuc8blB/eue23uuiSTo/qDae8Sd0QJTgFgpHGecjpmgrZLeOq6eixhU3StLMBt+59eOPWkmDyuAqgux/Ko/YUYaVeqNxjWNgQRubn9OlO6s1DS2q6dIzm/t+8HASIGQr78jH2JNLvOhYl0uCxPJ29TWmg7Kd7bma7eO1jAyA0zJu4znjkdD9KgNT0aMCMauh28ZCuc498801/q7+m4t9CurXT2W2uWtLlZRMBChjjGDnbtH1GRjIPIprRe1mna3dmzEE9pfrCZGO0MjAdcEdevp/SjaH2i0u6uE01ZZd0g3Ri4JJJ80yfFkE8bvIjHFEbsdYQ6uNSsDPaylSjLDIFUAjHAPT1x0rG4F9Y0jTL//AKnUEG/otwkm0OOgJI4PsfSvMtR0GxQXAn1BXkhIITuwr7D1IO7xDp0HnXrl3pqMbq50uaYzouZLck93K2PCcHp81I5HPSsV2r7EarfwtqkcQEgzI1qjB3UcZAI4PTOR+lemOX2xce2TPZi4smS7tdRsgu0TREyHLoSPEmB4gMjp086utH1+G7cwXRSKYHAbosh9s9D7UTsx2cn1ayubKbEMtt+LaXHehjE/G5dvPB45HIz71nNe0fUNI1Fob1XLTeMd4TmQeRBP71ePluN6Tk45nNVvguQOKmEpbsZZ6pqmnx3TywSQE92ArZdCB1bHPPv04PQ5q2No8eBKFiyMguwAI9R6j3rtx5sMpvbiy4csbrRUJUgtFlktIHCNMZXzjbAAc++SRSzXbGXaIGhjPR5Duzz9MfrUvNis4M6Oq56V3ZUwbV544jHcTy7dwEb7R+nWpyXMdvbRmeOGISHG6WRU468A8nzzz96x/RPpv+e/YW2hXE8Fqm+4mSJfIu2M0SHtTpaPLZx28l1IRiI29uGaRvMdc4981nYezmtdp7ye7nMVvHE5jKv/APTI/hAHXGeT+9Zv5OvSz8bfyHqXaZQpW1RkGf8Acbq3yHl8zWYlna4kM1xIpPU7ySSPT1rR3fYXW5X32tmGUDAkldI9x9QNxPPqeaEv+HXaVhuaOyTJ8Sm5PH2WubLkyy9unHjxx9K+77QX1xYfAxd1BZKcmOJFjzn9T8smqh8Kh2ktnjcRgn9TW0sf8MdXdmOoXdtDt6d0Hlz9SFxVva/4a2EIHxs13eE/m2sIkX16c/qaxtvTytyd4ABzjpQ3hlZgShAHPi4zXpU0HY20S/FpEslxakqInuG/FIH8J9PLNPaPZ6FqpkfR9Is47m3UNvnHgbIOcEZLY9/M+tNmmE06WGC3WNYi85yWbGMn0ovxlyJhizZgcbYo4yzHnr7/AGr0vSNHGnI3xEOmsZJCzSICpC+3Uk5GfKrki2jO6JbcN/ETgfr61ZlkeOLNaLC09uJJrFlkIy7zLuJPsreeMVYDTR5xKf8A9af0ohHdyTXNvPdzEjlXlLRgdeATgV3/ADCbzil+mDV9jHXdle9m7ez1a4tFnvrRnjOPHGykcSE9QQccGrvsx/iB/md7bWGpWggll8InWTwM4XpjHGTnz9BWh1DUHS4gtYbJ5xIcGQEbV69c+3WsD2i0vS79HuNFmgRUc74SRHk+oB6g1Eeia486Nbtb6n8C2duJFDRyHIwpz0J6DBB5PWntI8NoHkha1fH4tu7ZCkeYOeh65/nWJ7C3kkGmTWOrWVzNCctATGzrg9VxjA55B6c1Ydori/1fS7qxh06e3t5FOJXmRckYIBB8iRg81Gmk+BgGopeJGgKKwBXCtyfbhgaLqOnadqYjg1O1huCjbo968ofUHy4/vXgWybvZIsIskLlGHkCCR9elHitbpvEO6yPPIoke0mBNA3S6fHHHZAgPDuAwf+5eeDzyP35qo1290K/lS4WOCS7RsE7AVK/xA5459RzwKwmidnf85uJoridYo7fa7hV5bOehzgdPSj9ouylrpVupt1ubhmJBmllSOJOvAGMseOntVXS9UWUdyZo7pIBu4G8Pjnpz/wA96ajaxmdXnvIWTdu2yOpAPy/vXljQ4HhpGSRlYjI+1N7TT27/ADDTu9OzUrZWCkYUoqqD+n70gNG7MSM095roncr4u8uQ/wBgTn7fQV46ZWx1FFtLG8vhI1nbtP3f59oHB8h86aN17lpo7LWUWLXVLC2XA8e+ISEe5I/T9qf/AM47MW+F/wBR2mMnnv4gox1yQOPuK/OE0wilaGQqsqMVZCRkEHGMetA+IGcBlB8xnpUki9v0uNZ7JRgrJ2osix695exk/rU/9Sdkec9pbFccFjcxjd758+uM1+YmmbOMiuGZgMkj7VTt+nH7Vdj4lZx2m05jjnF1GT9Pek7/ALQ9h9RtZILrtRbGKVcMq3SqcHy4FeFLHDFHh4d2WYcgH+FfX3zS8wtz+VVHPqf5UHr8Q/wxs32JqVgyyNncsqsBwfzZBx1x9abbtL2ItbdYLLtFbxog2hQxxj2IXivDe7WQ4jV2b0UEn7VNtPnVDI0EoTH5itNG3sb9reyW5iNfQY9lYH5eDP7UMdtuzMQUNqlhOuME91tYj/8AnH7V5JFpczpuWBj7niuwadJIo/AODzubgVfGpuPZbLtd2b1RksbK/D3U2Uhi2lju5x5EeVU0HbNBBGLi0jEwUd4AmAGxz+tU+l6T2ejtbZiENyrgEtuEjMc9cfwjyx9aYbs2SxIuIxk9BG2B92rGeOfw3hcflsp4LS/vRHfKZZo04LZ249scZ55+dOwW9vbL+DBGu3ptTGKBBHHE2VQ7jySOaLIdo3swUAcljRkG81uxsdourhY2YnAbqapta7S6bewNp0FwsjXGFZiSEVc85OOuOKDqhgnmDC0e5YDAYIcdCMdPeqU6DdzXKSW+myxgE7VCHAz8/wDnNamKbZ7uSskrR4ZDIwBzk4BNEgDpJvaNwq+gzWnj7HaoyY2RoMljukHGT/embLsuId51BZZCv5Y0RgG5x+bj9KWRmTSu0DWJdOubowrkSxpndkEYzUte1i51K3e2nBMSyI4xnrz/AFp6+0C1gZ547ruHCLmJ8kMMnB9RSNrYfGFUnfu4Sch8ny9KmttsuznGOrfKgQaTqOoTypZ2csrRgFhwuAfckV6Na9nIU3JGWO0A42bRn3Y+1XaaNLMFQyiJFORsQcjPmf7VR5dadjNWnCvMsUEZAJ7x/EvzGOK2djYmwt1s+5Pw8akJIOVI4ySTWsh0aGEEFpZFwQ2JSMe3Hz6U5CLaGNIkjeLI/JtHt5nnzps0zUdnJfozW8k5wcbxEucexJz9c0G/0WW5tpDdpNdRSJsMaIBxjncRz9vatoXjRfwQCS27DNnAqazBnAjRjxnleB8j0P3NTdNPG/8AwuubkyTaa0M9vnw752Rx7EbODS0/+GepRAFrAnd5Lc+L7GvaZZZ0n3DaC58QZ8D5nz9OlTMwjDMzqmMclgPsSa151PF4ueyklzETOIrchiA0r/xEcDAzUT2MuIg2dkp/hUTABs+nT9a9ZitER2YdxcJMn+2OQQOPUgnpz1oR0SzfvGieaJsAYUBlXoeBip5Lp5tpWhizQmWA924Cu7LtIx1w1PJpKLGIo7qWTkHaRjaD1PAOT06CtiNDk75il8jA8KsqrwM+fQ/Wkv8ASdxBqJu4rzG5ANg/Ln+f0xTyqaZ2LRo4kaW3jnZyAAZyIx7kYNSl0SJEKpG5V2DO7dQDztBwB+taKfRThgyuxHi2x4AOPL1pKC2kmV/jB3RjOD36FTjA5zjn6Yp5U8YqpNEs72LvP/LlWOwIMhh7Yro0GyIz8dKPYj+1XMukW6uZ1I8a4DrIVGD9Tj7U8lrGqgM5yBg4Un9cVfOnjB448AHp9aN3JbAO0/MZoYVsAAnmiRIygMS5FYafNG2xtjFQB/Av8vKknE5kaItPKqjwuJACR8h1qwaBHXDDIPUk44pOeWyiK5nAdc7gpyR9aI4FlihDxOrAttZnGWXPQDyoEnfyRSDDb1GHjwGYeQwMHmrK0v8AT3wIJvEBzu8h9abhurVyxtij4PODgZ/SiqKw0ODl722IYnwbm3EjzyBwPtVzDDHHgwwr4BhVxyPlmhSajD8Q8c4WKPbkM7c/PFAOoWcQLrfynzO0cfLBHFO6LMRHuwjJ4jzu6g8/KiNaPICpZUfr4GwfvVXp2vw3RdBiFhjDNyCPemYbk27FpLsvvblXlzt59QMY9BmnYa+AHdosvdlgQMsWIH1PnRRaypK8gkDcZxtJH06D09arbu41HvRJA6RwKTlnYFWHrkZI+tOWd888ceB3jnJdkO1R8yefOgY2T7wyMrjPJ4BA8h0P2qJMkbu0gnK4/JGuWB+eTXVvDI7CNkcLwrpIDnzPA9K+LTTSIylSGH5DjnryMkH6YoFIFacAtFLErKRiSIiQf+7PP2zUpAFLRNbN8Ooz30hwMH3znPFWEIZZHLpsYrjeMMD8sdKhJbRzLkEA9MIxA+2RQLxiRUxGG7v8w2gFcfXzruGlU95gRtjA2eXng5H9s0q1rdSyDv4mXZ+V4p2Cn08PX+VdiW5M3/VOARgYUnafupwf3oCTxRqCdsaIo5V+cj14/n1oA7wKssJ2xMd25Q20Dy88Y49KakKRxYYzsq+Il8HHyP8ASlWu4ZY99vOuQR/u5UkfMg469KoE13Kq+JZm6gFTu3YPlgUr3ySLILWHu5Dy2UQsR8s5FWtzbrOFS4gE4zlW25I+3Qef70nc6daF37pFSbHiCMF8PvjyohHM0wIW5gZEHjHcjaM9ec49aPHbfhri6GMDGJP7UIDarxNFCI/+xXI59xjP1oOQOPjkX2WI4Hy5oGWnKjwoSP8A7a5JdrCQRg+S88k127VlgCrGz84XyH1FAt7e5eTDBUB/MnA3VNAOo3F/KFgigYb+cAg5HzzVPNbkjc9yqYHK7Sea2AhARUkU4J5AOc/rQjpoJGyNVKDcpjiA/U1ZTTJXdmsdss9lPNL0D5Q7c56A4r61humUww73lXxFY8kg+9ar4C8nhlHxHdrnb4Y+cZ68eoBrlvpWn6aHMhkkPBaRi3T1AFXyTTIaitxZzolwmGZc43A4H/BVrp2lXF1YSXVtJ4t2AnQY+fr7CtFfabp16scixW8jhAEbDfPpnnr55pFrW+Cg2tzGYxx+KrJt9BjBFNmqTfTNQkgiS4MVpsHIkcL9cDrVnpsdm1utvcTJcqmTnuiFB+/NAn02KKbvtRvMueDG7EAn18PIFSmF+SkdnaxmFiFjkQZA4656gj1NSqPdzHTrVEhlQWzNkiNSGX1JJoDSySzKJ0iZtwMcnJZwemWXBz1q80+2+GtDDMqTbWzuyGPT0ro2zhY8ToM7gwUr9PUfSmxVz2Rt2SW1NtbyHOXkLZDf89RTFlaXfexzSNGRtwAqlsrnOQc4Hypa+0qG6vfxbqfa3AJwwB9C39qZsHVl7mwkde7HSQ5B58//AIoG7nUu7Ro7pAoB2+LA3e3UV2K+tY4kiErhkAJRixPT1Pl9abaLf/vK7sVwdhx9uRScNvBbBonupgdp2pMwyPfy44qKLHe6dNE4RiyZyymMkKfc+VfBAkDfCSsOD4eXX7E0tdWL3MbwKFjU5I7k4LH3BwPrU47aW3torW3dkZAG3ueS308v6UApoLMlcM0cwG5UVyijHpngUSAukTCaIrExPhZlcNnzGPL9fnX0I1ESbZkiaMf/AJMkfcYr6KVJmETiJuefGMj/AJx0oBH4YsgIkUDxDG+Mfc/tSt0Ioou8G8gnO1hvJz78inpxbJMe7aVHxk93Lgj6HipRkQAtvY7slQ5wwHoMUFSZre2kVYGaJW4PdwYBPXn1NOiJiBlm/Ufyrs15LCV2Q70bkEFQwz7UXvl8xz5+E/1qjK6deyTsvxC+KPxDHVT7+tXFoZZB3pjjLhs718x8qQjQRKWZVLYG47MfOiaWBcQXCwMquf4y+79alDk93cxEtOFkWTwlYydy+mM1y41i3tlBuHIjK4CbSHz9aqO1d1LpscdtFITNIA5dRggDgfzrLPeTtKXaUyMU2sW549Ksm021trrwudQiTT0WKJhg97kbvb/4q+m1SK3liR7cyTOp2uuGwOp4zXnekzxW92jyqWCnwIOQK3DxS3IjnWO3t1PQy53E+WV4+fNS9LEW7QhDvniePPhSHI3H5ADr7VO61XUrkMILQRFgRuLAn+1Z6+mitrk/ENPcTE7TII9uF9uuPp96+m7Q/A7V0+MdwBkRv4sHzqdqL3V5Hci5vSSqHxGQhh9qsIO1AExjESqinjBJ6/XAqvlu11GNJLd4Y24aRAhkbj0DHH2FKX7aMUZLe3nhucZDklQD6YJ6U1RprrtL8PH3jRtHLghCHDDPofMVRX3aW/njAMxUkchcYNZZ7t3Q5Y4znk1D4gnHNekxZ22eiav+HJLfQ/hghe9UY/8Ab71bQXlhAj3Gkdyk835xJJ+4PT6cV573kjRhAzbeuAeM1d9nILZlY3me7DDxLksT5AClhK2sesuveGdonKgcW3ix8weftVNe9pgXMqWgWbG0O45x7CmrOK1hmk/6KaGVhjvAGII9T1wf1qp1hrYSyW11DJGIxmIqMsffceo9v6VmKvdN1a4lgU3BjUKQxbHI+vSu6rfQW47+JcS7fzyMST6ACsnaah4EWRyypjAJ9KS1C+aaUs8nQk4zxTSLe/7Q38m0SSL3P8ap1IqFhqFtFuUQiZs5V5Bgj6A81Sd8GTJOcdaLYW/xTOQwTYNzMxwB6D50vQbvnnnummaTBb361Y6NqbW8hjnlPcKviOckfKqCWeC3l2z3IYfwmE5P68D9anJdWS2jpaiYySHxPIQcAemKaFxq2u93JsureKYEYWRWIO36Hmkf9Sj/ANCP7mqKW4MkRhfxBWyh/wC2lea9ZjGdtvJDJDse2ma5jmOGQLyBjrT69/YwiZZFhi2ncjY59wfP5Vn5b5bOaGOKUA7QS68/tU5Y4dViDyXUkkit444sBR8s+XvXlpo5BeJq8NxGYmLSIR3rrjnHAHFYaVpoZGVkK7Gww9DmtWjQQPHFp0gS4DDqSc+2TVPq8d3qGpNJ8IwZiFwqYDNjnp1Oc1rGyM2O6eWtj3silZOChYeWMgj50xHczbxJqbSypnfHGJMBvckcmqa8uZLeYwTFt8QCENwRgVGC5JIB6e9SzbUX95qjzQvFEkcSPyQBz9+tVXePjCtk+1cB3sckbaA8oikGF68VZNByO4dCDuwR0Irk0zSZZmJPqTmoggoCBzQJmONo6mrJtKBK5LbAcetTjjYRd54mXOM44HtQxGd3UGrN9kVpHHAWKSIDIpPG6t26Z0DDIwyM1ptDiE1iG/ESRXJRs4UHH/PvWWS3kmnSG2JMkjYUZq/u7j4GCOxjkLJEMMem5vM1nNqHIrySG7eNp5CfJt3Ht/Smbi+guC1rfHdEcbeeVYn8w+XpVHDqU0SjDBl5HI5x6UtPfNNcLIqhWHn61iTarHVbBbBZJLZ3e2YHJfGUYfyNUwaOfCg4PPSttbzPqXZ8xW6Wxd42SZGXbvbkdfIn1rzeOSWCYRyx908TFXHmTVxKsFgkCeOU8nqPKrS/ureGxihsF7oqQxJclnYeZ/pVcDNNJGluu/eOF8yaVuwQ5SdXidfJhj6j296lgr7iaUPkHHrgUaG6lIwy5HrRNoCEvgj1pdpERT5c8VqJTQLA5ai5FLxszKN1d3VvH0ldDnnJJYdfejxG4gdMrLGrDPPG4e1BtGZXVlJDA8GtDpH46yvMBIykEFxnBrOVXFzT9Nmud17Ie5t853k7ftx+1O6j2heFo4I5d8QXlgTyfnQ9VZlLRBm2KvC54HFZW56keWazjN1aDrE5ubqSXGWZs89TU7ONlt1YgFm/N7Uq5y6k+tWEPCDHmM1usxF9689BQGkYzx4GR/FTcvK80lbcu2ab2HBOFHtS5k7x+KlMcJxQB+XPrV0bOWyLJKQ77UXqadUB4jgABQBx5/Oq63/IKu7GRyiRFvwz1XyNS0d0i3f8W5jiLsq7IgP/AFD6fT96T1O0v7b8W8jKB2IGSMnHt1ra6vGlo0MVsixR9052oMDO3NYzVpZJLUl3ZiJABk9Mg1iXdaJi5HdgHiuLMrN4WHFIMTmk0Zvi2OT1xXpZIxMm701o/wDLTHNK6JKxKtHxsbOASf5Urr2jXdvI9yRHLEwUmRSMk4xkg89a5pVxLDDAsbkK7LuUjIPjI6GtFqqiWOCJ+U7xl2+3pXl6rfwyenbhJEwG4ISzD2FJa0815KLqaZ2bPdlc5I6kfTrT10iw3s0MYxGHIA6+dI3YBcZ9avyfCvLyIm1iScUqzmRSOlMTs3xQGeNtcdFyOBXpIzRIZCpCsfLrRt1LYG4UTNbkZr//2Q=="/>
          <p:cNvSpPr>
            <a:spLocks noChangeAspect="1" noChangeArrowheads="1"/>
          </p:cNvSpPr>
          <p:nvPr/>
        </p:nvSpPr>
        <p:spPr bwMode="auto">
          <a:xfrm>
            <a:off x="57150" y="-646113"/>
            <a:ext cx="1762125" cy="132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6" name="Picture 20" descr="http://t1.gstatic.com/images?q=tbn:ANd9GcS_bvaVTPqUCb73zjdnnLgaG_vzM3k9zQUrUyqFrpJN_UmXHq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2381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229600" cy="1143000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s-DO" dirty="0" smtClean="0">
                <a:solidFill>
                  <a:srgbClr val="FF0066"/>
                </a:solidFill>
              </a:rPr>
              <a:t>Vamos a esquiar</a:t>
            </a:r>
          </a:p>
        </p:txBody>
      </p:sp>
      <p:pic>
        <p:nvPicPr>
          <p:cNvPr id="5125" name="Picture 5" descr="http://static.ddmcdn.com/gif/snow-skiing-equipment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362200"/>
            <a:ext cx="5486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05600" y="16764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El anorak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rot="-3200324">
            <a:off x="7326313" y="2684463"/>
            <a:ext cx="1600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Los guantes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91400" y="48006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El bastón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05550" y="61849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2400" b="1" dirty="0"/>
              <a:t>El esquí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9436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2400" b="1" dirty="0" smtClean="0"/>
              <a:t>Las botas</a:t>
            </a:r>
            <a:endParaRPr lang="es-DO" sz="2400" b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8600" y="1900237"/>
            <a:ext cx="373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2400" b="1" dirty="0"/>
              <a:t>La esquiadora/el esquiador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66800" y="2362200"/>
            <a:ext cx="1752600" cy="5334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800600" y="2133600"/>
            <a:ext cx="1828800" cy="8382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486400" y="3810000"/>
            <a:ext cx="1828800" cy="762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477000" y="4495800"/>
            <a:ext cx="990600" cy="3048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019800" y="5715000"/>
            <a:ext cx="723900" cy="4572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48000" y="5486400"/>
            <a:ext cx="1676400" cy="533400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s-DO" dirty="0" smtClean="0">
                <a:solidFill>
                  <a:srgbClr val="FF0066"/>
                </a:solidFill>
              </a:rPr>
              <a:t>La estación de esquí</a:t>
            </a:r>
          </a:p>
        </p:txBody>
      </p:sp>
      <p:sp>
        <p:nvSpPr>
          <p:cNvPr id="14339" name="AutoShape 18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AwQCBQYBBwAI/8QAQBAAAgEDAwEGBAQEBQIFBQAAAQIDAAQRBRIhMQYTIkFRYRRxgZEjMqGxQsHR4QcVFjPwJFIXNFOC8UNiY4OS/8QAGAEBAQEBAQAAAAAAAAAAAAAAAAECBAP/xAAhEQEBAAICAgIDAQAAAAAAAAAAAQIRAyESMUFRBBMUYf/aAAwDAQACEQMRAD8ArOy1zp3bMzaZrOlW9vcxxtNDdWm6LJyFIODkdRxkg4JxxUI/8N5Lkv3Wp20Txse7UjvAQOmXXkH2K1rNN7Gabbypf6RLJJ3XGXlJbrnBHTzyD5j160LW9I1e+uIb3QtQtlntiWEDkKSeBsPBB/KevriqlUb2F7pNvbx6oI2LrgXEDGSJjnA8WODjHUD2oF7f21gFNwW8XQKpY49aY7RTTWBEcCy2V2+fioo5dyNkDnHUZ54Plgj283vLiWWYySO27OAOgFdc58scI5P0Y5Z16XCySorRMHVhkMDwaKFrIdlNWYTraS5ZZCF4xwfI/wAq2gFdPHyTPHbw5MPDLSIWpqtSC1ILW3m4BUsVILUwtQ2iBUgKkFqQWoqIFSxUttdxQ24BXxFSxS1/e29jCZLiRVGMhScFvYVLZO6s3eoLjJ486pr3W0iuDb2sTzSLwdil/sByf0ql1PVdUvd7dxPBakZGxCAw9z51S/ESxS5hlkRl5yjkfzrk5Oe+sXVx8HzkvL/V7sZE9vOyZ5DxNH9DVJcXkk8yvMQUBz3YA2gewNFvNYv7k7Li8lkDLhgW4IquaRY2yAuc8blB/eue23uuiSTo/qDae8Sd0QJTgFgpHGecjpmgrZLeOq6eixhU3StLMBt+59eOPWkmDyuAqgux/Ko/YUYaVeqNxjWNgQRubn9OlO6s1DS2q6dIzm/t+8HASIGQr78jH2JNLvOhYl0uCxPJ29TWmg7Kd7bma7eO1jAyA0zJu4znjkdD9KgNT0aMCMauh28ZCuc498801/q7+m4t9CurXT2W2uWtLlZRMBChjjGDnbtH1GRjIPIprRe1mna3dmzEE9pfrCZGO0MjAdcEdevp/SjaH2i0u6uE01ZZd0g3Ri4JJJ80yfFkE8bvIjHFEbsdYQ6uNSsDPaylSjLDIFUAjHAPT1x0rG4F9Y0jTL//AKnUEG/otwkm0OOgJI4PsfSvMtR0GxQXAn1BXkhIITuwr7D1IO7xDp0HnXrl3pqMbq50uaYzouZLck93K2PCcHp81I5HPSsV2r7EarfwtqkcQEgzI1qjB3UcZAI4PTOR+lemOX2xce2TPZi4smS7tdRsgu0TREyHLoSPEmB4gMjp086utH1+G7cwXRSKYHAbosh9s9D7UTsx2cn1ayubKbEMtt+LaXHehjE/G5dvPB45HIz71nNe0fUNI1Fob1XLTeMd4TmQeRBP71ePluN6Tk45nNVvguQOKmEpbsZZ6pqmnx3TywSQE92ArZdCB1bHPPv04PQ5q2No8eBKFiyMguwAI9R6j3rtx5sMpvbiy4csbrRUJUgtFlktIHCNMZXzjbAAc++SRSzXbGXaIGhjPR5Duzz9MfrUvNis4M6Oq56V3ZUwbV544jHcTy7dwEb7R+nWpyXMdvbRmeOGISHG6WRU468A8nzzz96x/RPpv+e/YW2hXE8Fqm+4mSJfIu2M0SHtTpaPLZx28l1IRiI29uGaRvMdc4981nYezmtdp7ye7nMVvHE5jKv/APTI/hAHXGeT+9Zv5OvSz8bfyHqXaZQpW1RkGf8Acbq3yHl8zWYlna4kM1xIpPU7ySSPT1rR3fYXW5X32tmGUDAkldI9x9QNxPPqeaEv+HXaVhuaOyTJ8Sm5PH2WubLkyy9unHjxx9K+77QX1xYfAxd1BZKcmOJFjzn9T8smqh8Kh2ktnjcRgn9TW0sf8MdXdmOoXdtDt6d0Hlz9SFxVva/4a2EIHxs13eE/m2sIkX16c/qaxtvTytyd4ABzjpQ3hlZgShAHPi4zXpU0HY20S/FpEslxakqInuG/FIH8J9PLNPaPZ6FqpkfR9Is47m3UNvnHgbIOcEZLY9/M+tNmmE06WGC3WNYi85yWbGMn0ovxlyJhizZgcbYo4yzHnr7/AGr0vSNHGnI3xEOmsZJCzSICpC+3Uk5GfKrki2jO6JbcN/ETgfr61ZlkeOLNaLC09uJJrFlkIy7zLuJPsreeMVYDTR5xKf8A9af0ohHdyTXNvPdzEjlXlLRgdeATgV3/ADCbzil+mDV9jHXdle9m7ez1a4tFnvrRnjOPHGykcSE9QQccGrvsx/iB/md7bWGpWggll8InWTwM4XpjHGTnz9BWh1DUHS4gtYbJ5xIcGQEbV69c+3WsD2i0vS79HuNFmgRUc74SRHk+oB6g1Eeia486Nbtb6n8C2duJFDRyHIwpz0J6DBB5PWntI8NoHkha1fH4tu7ZCkeYOeh65/nWJ7C3kkGmTWOrWVzNCctATGzrg9VxjA55B6c1Ydori/1fS7qxh06e3t5FOJXmRckYIBB8iRg81Gmk+BgGopeJGgKKwBXCtyfbhgaLqOnadqYjg1O1huCjbo968ofUHy4/vXgWybvZIsIskLlGHkCCR9elHitbpvEO6yPPIoke0mBNA3S6fHHHZAgPDuAwf+5eeDzyP35qo1290K/lS4WOCS7RsE7AVK/xA5459RzwKwmidnf85uJoridYo7fa7hV5bOehzgdPSj9ouylrpVupt1ubhmJBmllSOJOvAGMseOntVXS9UWUdyZo7pIBu4G8Pjnpz/wA96ajaxmdXnvIWTdu2yOpAPy/vXljQ4HhpGSRlYjI+1N7TT27/ADDTu9OzUrZWCkYUoqqD+n70gNG7MSM095roncr4u8uQ/wBgTn7fQV46ZWx1FFtLG8vhI1nbtP3f59oHB8h86aN17lpo7LWUWLXVLC2XA8e+ISEe5I/T9qf/AM47MW+F/wBR2mMnnv4gox1yQOPuK/OE0wilaGQqsqMVZCRkEHGMetA+IGcBlB8xnpUki9v0uNZ7JRgrJ2osix695exk/rU/9Sdkec9pbFccFjcxjd758+uM1+YmmbOMiuGZgMkj7VTt+nH7Vdj4lZx2m05jjnF1GT9Pek7/ALQ9h9RtZILrtRbGKVcMq3SqcHy4FeFLHDFHh4d2WYcgH+FfX3zS8wtz+VVHPqf5UHr8Q/wxs32JqVgyyNncsqsBwfzZBx1x9abbtL2ItbdYLLtFbxog2hQxxj2IXivDe7WQ4jV2b0UEn7VNtPnVDI0EoTH5itNG3sb9reyW5iNfQY9lYH5eDP7UMdtuzMQUNqlhOuME91tYj/8AnH7V5JFpczpuWBj7niuwadJIo/AODzubgVfGpuPZbLtd2b1RksbK/D3U2Uhi2lju5x5EeVU0HbNBBGLi0jEwUd4AmAGxz+tU+l6T2ejtbZiENyrgEtuEjMc9cfwjyx9aYbs2SxIuIxk9BG2B92rGeOfw3hcflsp4LS/vRHfKZZo04LZ249scZ55+dOwW9vbL+DBGu3ptTGKBBHHE2VQ7jySOaLIdo3swUAcljRkG81uxsdourhY2YnAbqapta7S6bewNp0FwsjXGFZiSEVc85OOuOKDqhgnmDC0e5YDAYIcdCMdPeqU6DdzXKSW+myxgE7VCHAz8/wDnNamKbZ7uSskrR4ZDIwBzk4BNEgDpJvaNwq+gzWnj7HaoyY2RoMljukHGT/embLsuId51BZZCv5Y0RgG5x+bj9KWRmTSu0DWJdOubowrkSxpndkEYzUte1i51K3e2nBMSyI4xnrz/AFp6+0C1gZ547ruHCLmJ8kMMnB9RSNrYfGFUnfu4Sch8ny9KmttsuznGOrfKgQaTqOoTypZ2csrRgFhwuAfckV6Na9nIU3JGWO0A42bRn3Y+1XaaNLMFQyiJFORsQcjPmf7VR5dadjNWnCvMsUEZAJ7x/EvzGOK2djYmwt1s+5Pw8akJIOVI4ySTWsh0aGEEFpZFwQ2JSMe3Hz6U5CLaGNIkjeLI/JtHt5nnzps0zUdnJfozW8k5wcbxEucexJz9c0G/0WW5tpDdpNdRSJsMaIBxjncRz9vatoXjRfwQCS27DNnAqazBnAjRjxnleB8j0P3NTdNPG/8AwuubkyTaa0M9vnw752Rx7EbODS0/+GepRAFrAnd5Lc+L7GvaZZZ0n3DaC58QZ8D5nz9OlTMwjDMzqmMclgPsSa151PF4ueyklzETOIrchiA0r/xEcDAzUT2MuIg2dkp/hUTABs+nT9a9ZitER2YdxcJMn+2OQQOPUgnpz1oR0SzfvGieaJsAYUBlXoeBip5Lp5tpWhizQmWA924Cu7LtIx1w1PJpKLGIo7qWTkHaRjaD1PAOT06CtiNDk75il8jA8KsqrwM+fQ/Wkv8ASdxBqJu4rzG5ANg/Ln+f0xTyqaZ2LRo4kaW3jnZyAAZyIx7kYNSl0SJEKpG5V2DO7dQDztBwB+taKfRThgyuxHi2x4AOPL1pKC2kmV/jB3RjOD36FTjA5zjn6Yp5U8YqpNEs72LvP/LlWOwIMhh7Yro0GyIz8dKPYj+1XMukW6uZ1I8a4DrIVGD9Tj7U8lrGqgM5yBg4Un9cVfOnjB448AHp9aN3JbAO0/MZoYVsAAnmiRIygMS5FYafNG2xtjFQB/Av8vKknE5kaItPKqjwuJACR8h1qwaBHXDDIPUk44pOeWyiK5nAdc7gpyR9aI4FlihDxOrAttZnGWXPQDyoEnfyRSDDb1GHjwGYeQwMHmrK0v8AT3wIJvEBzu8h9abhurVyxtij4PODgZ/SiqKw0ODl722IYnwbm3EjzyBwPtVzDDHHgwwr4BhVxyPlmhSajD8Q8c4WKPbkM7c/PFAOoWcQLrfynzO0cfLBHFO6LMRHuwjJ4jzu6g8/KiNaPICpZUfr4GwfvVXp2vw3RdBiFhjDNyCPemYbk27FpLsvvblXlzt59QMY9BmnYa+AHdosvdlgQMsWIH1PnRRaypK8gkDcZxtJH06D09arbu41HvRJA6RwKTlnYFWHrkZI+tOWd888ceB3jnJdkO1R8yefOgY2T7wyMrjPJ4BA8h0P2qJMkbu0gnK4/JGuWB+eTXVvDI7CNkcLwrpIDnzPA9K+LTTSIylSGH5DjnryMkH6YoFIFacAtFLErKRiSIiQf+7PP2zUpAFLRNbN8Ooz30hwMH3znPFWEIZZHLpsYrjeMMD8sdKhJbRzLkEA9MIxA+2RQLxiRUxGG7v8w2gFcfXzruGlU95gRtjA2eXng5H9s0q1rdSyDv4mXZ+V4p2Cn08PX+VdiW5M3/VOARgYUnafupwf3oCTxRqCdsaIo5V+cj14/n1oA7wKssJ2xMd25Q20Dy88Y49KakKRxYYzsq+Il8HHyP8ASlWu4ZY99vOuQR/u5UkfMg469KoE13Kq+JZm6gFTu3YPlgUr3ySLILWHu5Dy2UQsR8s5FWtzbrOFS4gE4zlW25I+3Qef70nc6daF37pFSbHiCMF8PvjyohHM0wIW5gZEHjHcjaM9ec49aPHbfhri6GMDGJP7UIDarxNFCI/+xXI59xjP1oOQOPjkX2WI4Hy5oGWnKjwoSP8A7a5JdrCQRg+S88k127VlgCrGz84XyH1FAt7e5eTDBUB/MnA3VNAOo3F/KFgigYb+cAg5HzzVPNbkjc9yqYHK7Sea2AhARUkU4J5AOc/rQjpoJGyNVKDcpjiA/U1ZTTJXdmsdss9lPNL0D5Q7c56A4r61humUww73lXxFY8kg+9ar4C8nhlHxHdrnb4Y+cZ68eoBrlvpWn6aHMhkkPBaRi3T1AFXyTTIaitxZzolwmGZc43A4H/BVrp2lXF1YSXVtJ4t2AnQY+fr7CtFfabp16scixW8jhAEbDfPpnnr55pFrW+Cg2tzGYxx+KrJt9BjBFNmqTfTNQkgiS4MVpsHIkcL9cDrVnpsdm1utvcTJcqmTnuiFB+/NAn02KKbvtRvMueDG7EAn18PIFSmF+SkdnaxmFiFjkQZA4656gj1NSqPdzHTrVEhlQWzNkiNSGX1JJoDSySzKJ0iZtwMcnJZwemWXBz1q80+2+GtDDMqTbWzuyGPT0ro2zhY8ToM7gwUr9PUfSmxVz2Rt2SW1NtbyHOXkLZDf89RTFlaXfexzSNGRtwAqlsrnOQc4Hypa+0qG6vfxbqfa3AJwwB9C39qZsHVl7mwkde7HSQ5B58//AIoG7nUu7Ro7pAoB2+LA3e3UV2K+tY4kiErhkAJRixPT1Pl9abaLf/vK7sVwdhx9uRScNvBbBonupgdp2pMwyPfy44qKLHe6dNE4RiyZyymMkKfc+VfBAkDfCSsOD4eXX7E0tdWL3MbwKFjU5I7k4LH3BwPrU47aW3torW3dkZAG3ueS308v6UApoLMlcM0cwG5UVyijHpngUSAukTCaIrExPhZlcNnzGPL9fnX0I1ESbZkiaMf/AJMkfcYr6KVJmETiJuefGMj/AJx0oBH4YsgIkUDxDG+Mfc/tSt0Ioou8G8gnO1hvJz78inpxbJMe7aVHxk93Lgj6HipRkQAtvY7slQ5wwHoMUFSZre2kVYGaJW4PdwYBPXn1NOiJiBlm/Ufyrs15LCV2Q70bkEFQwz7UXvl8xz5+E/1qjK6deyTsvxC+KPxDHVT7+tXFoZZB3pjjLhs718x8qQjQRKWZVLYG47MfOiaWBcQXCwMquf4y+79alDk93cxEtOFkWTwlYydy+mM1y41i3tlBuHIjK4CbSHz9aqO1d1LpscdtFITNIA5dRggDgfzrLPeTtKXaUyMU2sW549Ksm021trrwudQiTT0WKJhg97kbvb/4q+m1SK3liR7cyTOp2uuGwOp4zXnekzxW92jyqWCnwIOQK3DxS3IjnWO3t1PQy53E+WV4+fNS9LEW7QhDvniePPhSHI3H5ADr7VO61XUrkMILQRFgRuLAn+1Z6+mitrk/ENPcTE7TII9uF9uuPp96+m7Q/A7V0+MdwBkRv4sHzqdqL3V5Hci5vSSqHxGQhh9qsIO1AExjESqinjBJ6/XAqvlu11GNJLd4Y24aRAhkbj0DHH2FKX7aMUZLe3nhucZDklQD6YJ6U1RprrtL8PH3jRtHLghCHDDPofMVRX3aW/njAMxUkchcYNZZ7t3Q5Y4znk1D4gnHNekxZ22eiav+HJLfQ/hghe9UY/8Ab71bQXlhAj3Gkdyk835xJJ+4PT6cV573kjRhAzbeuAeM1d9nILZlY3me7DDxLksT5AClhK2sesuveGdonKgcW3ix8weftVNe9pgXMqWgWbG0O45x7CmrOK1hmk/6KaGVhjvAGII9T1wf1qp1hrYSyW11DJGIxmIqMsffceo9v6VmKvdN1a4lgU3BjUKQxbHI+vSu6rfQW47+JcS7fzyMST6ACsnaah4EWRyypjAJ9KS1C+aaUs8nQk4zxTSLe/7Q38m0SSL3P8ap1IqFhqFtFuUQiZs5V5Bgj6A81Sd8GTJOcdaLYW/xTOQwTYNzMxwB6D50vQbvnnnummaTBb361Y6NqbW8hjnlPcKviOckfKqCWeC3l2z3IYfwmE5P68D9anJdWS2jpaiYySHxPIQcAemKaFxq2u93JsureKYEYWRWIO36Hmkf9Sj/ANCP7mqKW4MkRhfxBWyh/wC2lea9ZjGdtvJDJDse2ma5jmOGQLyBjrT69/YwiZZFhi2ncjY59wfP5Vn5b5bOaGOKUA7QS68/tU5Y4dViDyXUkkit444sBR8s+XvXlpo5BeJq8NxGYmLSIR3rrjnHAHFYaVpoZGVkK7Gww9DmtWjQQPHFp0gS4DDqSc+2TVPq8d3qGpNJ8IwZiFwqYDNjnp1Oc1rGyM2O6eWtj3silZOChYeWMgj50xHczbxJqbSypnfHGJMBvckcmqa8uZLeYwTFt8QCENwRgVGC5JIB6e9SzbUX95qjzQvFEkcSPyQBz9+tVXePjCtk+1cB3sckbaA8oikGF68VZNByO4dCDuwR0Irk0zSZZmJPqTmoggoCBzQJmONo6mrJtKBK5LbAcetTjjYRd54mXOM44HtQxGd3UGrN9kVpHHAWKSIDIpPG6t26Z0DDIwyM1ptDiE1iG/ESRXJRs4UHH/PvWWS3kmnSG2JMkjYUZq/u7j4GCOxjkLJEMMem5vM1nNqHIrySG7eNp5CfJt3Ht/Smbi+guC1rfHdEcbeeVYn8w+XpVHDqU0SjDBl5HI5x6UtPfNNcLIqhWHn61iTarHVbBbBZJLZ3e2YHJfGUYfyNUwaOfCg4PPSttbzPqXZ8xW6Wxd42SZGXbvbkdfIn1rzeOSWCYRyx908TFXHmTVxKsFgkCeOU8nqPKrS/ureGxihsF7oqQxJclnYeZ/pVcDNNJGluu/eOF8yaVuwQ5SdXidfJhj6j296lgr7iaUPkHHrgUaG6lIwy5HrRNoCEvgj1pdpERT5c8VqJTQLA5ai5FLxszKN1d3VvH0ldDnnJJYdfejxG4gdMrLGrDPPG4e1BtGZXVlJDA8GtDpH46yvMBIykEFxnBrOVXFzT9Nmud17Ie5t853k7ftx+1O6j2heFo4I5d8QXlgTyfnQ9VZlLRBm2KvC54HFZW56keWazjN1aDrE5ubqSXGWZs89TU7ONlt1YgFm/N7Uq5y6k+tWEPCDHmM1usxF9689BQGkYzx4GR/FTcvK80lbcu2ab2HBOFHtS5k7x+KlMcJxQB+XPrV0bOWyLJKQ77UXqadUB4jgABQBx5/Oq63/IKu7GRyiRFvwz1XyNS0d0i3f8W5jiLsq7IgP/AFD6fT96T1O0v7b8W8jKB2IGSMnHt1ra6vGlo0MVsixR9052oMDO3NYzVpZJLUl3ZiJABk9Mg1iXdaJi5HdgHiuLMrN4WHFIMTmk0Zvi2OT1xXpZIxMm701o/wDLTHNK6JKxKtHxsbOASf5Urr2jXdvI9yRHLEwUmRSMk4xkg89a5pVxLDDAsbkK7LuUjIPjI6GtFqqiWOCJ+U7xl2+3pXl6rfwyenbhJEwG4ISzD2FJa0815KLqaZ2bPdlc5I6kfTrT10iw3s0MYxGHIA6+dI3YBcZ9avyfCvLyIm1iScUqzmRSOlMTs3xQGeNtcdFyOBXpIzRIZCpCsfLrRt1LYG4UTNbkZr//2Q=="/>
          <p:cNvSpPr>
            <a:spLocks noChangeAspect="1" noChangeArrowheads="1"/>
          </p:cNvSpPr>
          <p:nvPr/>
        </p:nvSpPr>
        <p:spPr bwMode="auto">
          <a:xfrm>
            <a:off x="57150" y="-646113"/>
            <a:ext cx="1762125" cy="132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2770" name="Picture 2" descr="http://blog.ulises.com/wp-content/themes/mimbo2.2a/images/estaciones-esqui-claviere-tur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76400"/>
            <a:ext cx="6096000" cy="405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 rot="-3368678">
            <a:off x="7246144" y="3221831"/>
            <a:ext cx="1981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DO" sz="2800"/>
              <a:t>La montaña</a:t>
            </a:r>
          </a:p>
        </p:txBody>
      </p:sp>
      <p:sp>
        <p:nvSpPr>
          <p:cNvPr id="11" name="Down Arrow 10"/>
          <p:cNvSpPr/>
          <p:nvPr/>
        </p:nvSpPr>
        <p:spPr>
          <a:xfrm rot="7172256">
            <a:off x="7234238" y="2519363"/>
            <a:ext cx="1066800" cy="609600"/>
          </a:xfrm>
          <a:prstGeom prst="downArrow">
            <a:avLst/>
          </a:prstGeom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8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AwQCBQYBBwAI/8QAQBAAAgEDAwEGBAQEBQIFBQAAAQIDAAQRBRIhMQYTIkFRYRRxgZEjMqGxQsHR4QcVFjPwJFIXNFOC8UNiY4OS/8QAGAEBAQEBAQAAAAAAAAAAAAAAAAECBAP/xAAhEQEBAAICAgIDAQAAAAAAAAAAAQIRAyESMUFRBBMUYf/aAAwDAQACEQMRAD8ArOy1zp3bMzaZrOlW9vcxxtNDdWm6LJyFIODkdRxkg4JxxUI/8N5Lkv3Wp20Txse7UjvAQOmXXkH2K1rNN7Gabbypf6RLJJ3XGXlJbrnBHTzyD5j160LW9I1e+uIb3QtQtlntiWEDkKSeBsPBB/KevriqlUb2F7pNvbx6oI2LrgXEDGSJjnA8WODjHUD2oF7f21gFNwW8XQKpY49aY7RTTWBEcCy2V2+fioo5dyNkDnHUZ54Plgj283vLiWWYySO27OAOgFdc58scI5P0Y5Z16XCySorRMHVhkMDwaKFrIdlNWYTraS5ZZCF4xwfI/wAq2gFdPHyTPHbw5MPDLSIWpqtSC1ILW3m4BUsVILUwtQ2iBUgKkFqQWoqIFSxUttdxQ24BXxFSxS1/e29jCZLiRVGMhScFvYVLZO6s3eoLjJ486pr3W0iuDb2sTzSLwdil/sByf0ql1PVdUvd7dxPBakZGxCAw9z51S/ESxS5hlkRl5yjkfzrk5Oe+sXVx8HzkvL/V7sZE9vOyZ5DxNH9DVJcXkk8yvMQUBz3YA2gewNFvNYv7k7Li8lkDLhgW4IquaRY2yAuc8blB/eue23uuiSTo/qDae8Sd0QJTgFgpHGecjpmgrZLeOq6eixhU3StLMBt+59eOPWkmDyuAqgux/Ko/YUYaVeqNxjWNgQRubn9OlO6s1DS2q6dIzm/t+8HASIGQr78jH2JNLvOhYl0uCxPJ29TWmg7Kd7bma7eO1jAyA0zJu4znjkdD9KgNT0aMCMauh28ZCuc498801/q7+m4t9CurXT2W2uWtLlZRMBChjjGDnbtH1GRjIPIprRe1mna3dmzEE9pfrCZGO0MjAdcEdevp/SjaH2i0u6uE01ZZd0g3Ri4JJJ80yfFkE8bvIjHFEbsdYQ6uNSsDPaylSjLDIFUAjHAPT1x0rG4F9Y0jTL//AKnUEG/otwkm0OOgJI4PsfSvMtR0GxQXAn1BXkhIITuwr7D1IO7xDp0HnXrl3pqMbq50uaYzouZLck93K2PCcHp81I5HPSsV2r7EarfwtqkcQEgzI1qjB3UcZAI4PTOR+lemOX2xce2TPZi4smS7tdRsgu0TREyHLoSPEmB4gMjp086utH1+G7cwXRSKYHAbosh9s9D7UTsx2cn1ayubKbEMtt+LaXHehjE/G5dvPB45HIz71nNe0fUNI1Fob1XLTeMd4TmQeRBP71ePluN6Tk45nNVvguQOKmEpbsZZ6pqmnx3TywSQE92ArZdCB1bHPPv04PQ5q2No8eBKFiyMguwAI9R6j3rtx5sMpvbiy4csbrRUJUgtFlktIHCNMZXzjbAAc++SRSzXbGXaIGhjPR5Duzz9MfrUvNis4M6Oq56V3ZUwbV544jHcTy7dwEb7R+nWpyXMdvbRmeOGISHG6WRU468A8nzzz96x/RPpv+e/YW2hXE8Fqm+4mSJfIu2M0SHtTpaPLZx28l1IRiI29uGaRvMdc4981nYezmtdp7ye7nMVvHE5jKv/APTI/hAHXGeT+9Zv5OvSz8bfyHqXaZQpW1RkGf8Acbq3yHl8zWYlna4kM1xIpPU7ySSPT1rR3fYXW5X32tmGUDAkldI9x9QNxPPqeaEv+HXaVhuaOyTJ8Sm5PH2WubLkyy9unHjxx9K+77QX1xYfAxd1BZKcmOJFjzn9T8smqh8Kh2ktnjcRgn9TW0sf8MdXdmOoXdtDt6d0Hlz9SFxVva/4a2EIHxs13eE/m2sIkX16c/qaxtvTytyd4ABzjpQ3hlZgShAHPi4zXpU0HY20S/FpEslxakqInuG/FIH8J9PLNPaPZ6FqpkfR9Is47m3UNvnHgbIOcEZLY9/M+tNmmE06WGC3WNYi85yWbGMn0ovxlyJhizZgcbYo4yzHnr7/AGr0vSNHGnI3xEOmsZJCzSICpC+3Uk5GfKrki2jO6JbcN/ETgfr61ZlkeOLNaLC09uJJrFlkIy7zLuJPsreeMVYDTR5xKf8A9af0ohHdyTXNvPdzEjlXlLRgdeATgV3/ADCbzil+mDV9jHXdle9m7ez1a4tFnvrRnjOPHGykcSE9QQccGrvsx/iB/md7bWGpWggll8InWTwM4XpjHGTnz9BWh1DUHS4gtYbJ5xIcGQEbV69c+3WsD2i0vS79HuNFmgRUc74SRHk+oB6g1Eeia486Nbtb6n8C2duJFDRyHIwpz0J6DBB5PWntI8NoHkha1fH4tu7ZCkeYOeh65/nWJ7C3kkGmTWOrWVzNCctATGzrg9VxjA55B6c1Ydori/1fS7qxh06e3t5FOJXmRckYIBB8iRg81Gmk+BgGopeJGgKKwBXCtyfbhgaLqOnadqYjg1O1huCjbo968ofUHy4/vXgWybvZIsIskLlGHkCCR9elHitbpvEO6yPPIoke0mBNA3S6fHHHZAgPDuAwf+5eeDzyP35qo1290K/lS4WOCS7RsE7AVK/xA5459RzwKwmidnf85uJoridYo7fa7hV5bOehzgdPSj9ouylrpVupt1ubhmJBmllSOJOvAGMseOntVXS9UWUdyZo7pIBu4G8Pjnpz/wA96ajaxmdXnvIWTdu2yOpAPy/vXljQ4HhpGSRlYjI+1N7TT27/ADDTu9OzUrZWCkYUoqqD+n70gNG7MSM095roncr4u8uQ/wBgTn7fQV46ZWx1FFtLG8vhI1nbtP3f59oHB8h86aN17lpo7LWUWLXVLC2XA8e+ISEe5I/T9qf/AM47MW+F/wBR2mMnnv4gox1yQOPuK/OE0wilaGQqsqMVZCRkEHGMetA+IGcBlB8xnpUki9v0uNZ7JRgrJ2osix695exk/rU/9Sdkec9pbFccFjcxjd758+uM1+YmmbOMiuGZgMkj7VTt+nH7Vdj4lZx2m05jjnF1GT9Pek7/ALQ9h9RtZILrtRbGKVcMq3SqcHy4FeFLHDFHh4d2WYcgH+FfX3zS8wtz+VVHPqf5UHr8Q/wxs32JqVgyyNncsqsBwfzZBx1x9abbtL2ItbdYLLtFbxog2hQxxj2IXivDe7WQ4jV2b0UEn7VNtPnVDI0EoTH5itNG3sb9reyW5iNfQY9lYH5eDP7UMdtuzMQUNqlhOuME91tYj/8AnH7V5JFpczpuWBj7niuwadJIo/AODzubgVfGpuPZbLtd2b1RksbK/D3U2Uhi2lju5x5EeVU0HbNBBGLi0jEwUd4AmAGxz+tU+l6T2ejtbZiENyrgEtuEjMc9cfwjyx9aYbs2SxIuIxk9BG2B92rGeOfw3hcflsp4LS/vRHfKZZo04LZ249scZ55+dOwW9vbL+DBGu3ptTGKBBHHE2VQ7jySOaLIdo3swUAcljRkG81uxsdourhY2YnAbqapta7S6bewNp0FwsjXGFZiSEVc85OOuOKDqhgnmDC0e5YDAYIcdCMdPeqU6DdzXKSW+myxgE7VCHAz8/wDnNamKbZ7uSskrR4ZDIwBzk4BNEgDpJvaNwq+gzWnj7HaoyY2RoMljukHGT/embLsuId51BZZCv5Y0RgG5x+bj9KWRmTSu0DWJdOubowrkSxpndkEYzUte1i51K3e2nBMSyI4xnrz/AFp6+0C1gZ547ruHCLmJ8kMMnB9RSNrYfGFUnfu4Sch8ny9KmttsuznGOrfKgQaTqOoTypZ2csrRgFhwuAfckV6Na9nIU3JGWO0A42bRn3Y+1XaaNLMFQyiJFORsQcjPmf7VR5dadjNWnCvMsUEZAJ7x/EvzGOK2djYmwt1s+5Pw8akJIOVI4ySTWsh0aGEEFpZFwQ2JSMe3Hz6U5CLaGNIkjeLI/JtHt5nnzps0zUdnJfozW8k5wcbxEucexJz9c0G/0WW5tpDdpNdRSJsMaIBxjncRz9vatoXjRfwQCS27DNnAqazBnAjRjxnleB8j0P3NTdNPG/8AwuubkyTaa0M9vnw752Rx7EbODS0/+GepRAFrAnd5Lc+L7GvaZZZ0n3DaC58QZ8D5nz9OlTMwjDMzqmMclgPsSa151PF4ueyklzETOIrchiA0r/xEcDAzUT2MuIg2dkp/hUTABs+nT9a9ZitER2YdxcJMn+2OQQOPUgnpz1oR0SzfvGieaJsAYUBlXoeBip5Lp5tpWhizQmWA924Cu7LtIx1w1PJpKLGIo7qWTkHaRjaD1PAOT06CtiNDk75il8jA8KsqrwM+fQ/Wkv8ASdxBqJu4rzG5ANg/Ln+f0xTyqaZ2LRo4kaW3jnZyAAZyIx7kYNSl0SJEKpG5V2DO7dQDztBwB+taKfRThgyuxHi2x4AOPL1pKC2kmV/jB3RjOD36FTjA5zjn6Yp5U8YqpNEs72LvP/LlWOwIMhh7Yro0GyIz8dKPYj+1XMukW6uZ1I8a4DrIVGD9Tj7U8lrGqgM5yBg4Un9cVfOnjB448AHp9aN3JbAO0/MZoYVsAAnmiRIygMS5FYafNG2xtjFQB/Av8vKknE5kaItPKqjwuJACR8h1qwaBHXDDIPUk44pOeWyiK5nAdc7gpyR9aI4FlihDxOrAttZnGWXPQDyoEnfyRSDDb1GHjwGYeQwMHmrK0v8AT3wIJvEBzu8h9abhurVyxtij4PODgZ/SiqKw0ODl722IYnwbm3EjzyBwPtVzDDHHgwwr4BhVxyPlmhSajD8Q8c4WKPbkM7c/PFAOoWcQLrfynzO0cfLBHFO6LMRHuwjJ4jzu6g8/KiNaPICpZUfr4GwfvVXp2vw3RdBiFhjDNyCPemYbk27FpLsvvblXlzt59QMY9BmnYa+AHdosvdlgQMsWIH1PnRRaypK8gkDcZxtJH06D09arbu41HvRJA6RwKTlnYFWHrkZI+tOWd888ceB3jnJdkO1R8yefOgY2T7wyMrjPJ4BA8h0P2qJMkbu0gnK4/JGuWB+eTXVvDI7CNkcLwrpIDnzPA9K+LTTSIylSGH5DjnryMkH6YoFIFacAtFLErKRiSIiQf+7PP2zUpAFLRNbN8Ooz30hwMH3znPFWEIZZHLpsYrjeMMD8sdKhJbRzLkEA9MIxA+2RQLxiRUxGG7v8w2gFcfXzruGlU95gRtjA2eXng5H9s0q1rdSyDv4mXZ+V4p2Cn08PX+VdiW5M3/VOARgYUnafupwf3oCTxRqCdsaIo5V+cj14/n1oA7wKssJ2xMd25Q20Dy88Y49KakKRxYYzsq+Il8HHyP8ASlWu4ZY99vOuQR/u5UkfMg469KoE13Kq+JZm6gFTu3YPlgUr3ySLILWHu5Dy2UQsR8s5FWtzbrOFS4gE4zlW25I+3Qef70nc6daF37pFSbHiCMF8PvjyohHM0wIW5gZEHjHcjaM9ec49aPHbfhri6GMDGJP7UIDarxNFCI/+xXI59xjP1oOQOPjkX2WI4Hy5oGWnKjwoSP8A7a5JdrCQRg+S88k127VlgCrGz84XyH1FAt7e5eTDBUB/MnA3VNAOo3F/KFgigYb+cAg5HzzVPNbkjc9yqYHK7Sea2AhARUkU4J5AOc/rQjpoJGyNVKDcpjiA/U1ZTTJXdmsdss9lPNL0D5Q7c56A4r61humUww73lXxFY8kg+9ar4C8nhlHxHdrnb4Y+cZ68eoBrlvpWn6aHMhkkPBaRi3T1AFXyTTIaitxZzolwmGZc43A4H/BVrp2lXF1YSXVtJ4t2AnQY+fr7CtFfabp16scixW8jhAEbDfPpnnr55pFrW+Cg2tzGYxx+KrJt9BjBFNmqTfTNQkgiS4MVpsHIkcL9cDrVnpsdm1utvcTJcqmTnuiFB+/NAn02KKbvtRvMueDG7EAn18PIFSmF+SkdnaxmFiFjkQZA4656gj1NSqPdzHTrVEhlQWzNkiNSGX1JJoDSySzKJ0iZtwMcnJZwemWXBz1q80+2+GtDDMqTbWzuyGPT0ro2zhY8ToM7gwUr9PUfSmxVz2Rt2SW1NtbyHOXkLZDf89RTFlaXfexzSNGRtwAqlsrnOQc4Hypa+0qG6vfxbqfa3AJwwB9C39qZsHVl7mwkde7HSQ5B58//AIoG7nUu7Ro7pAoB2+LA3e3UV2K+tY4kiErhkAJRixPT1Pl9abaLf/vK7sVwdhx9uRScNvBbBonupgdp2pMwyPfy44qKLHe6dNE4RiyZyymMkKfc+VfBAkDfCSsOD4eXX7E0tdWL3MbwKFjU5I7k4LH3BwPrU47aW3torW3dkZAG3ueS308v6UApoLMlcM0cwG5UVyijHpngUSAukTCaIrExPhZlcNnzGPL9fnX0I1ESbZkiaMf/AJMkfcYr6KVJmETiJuefGMj/AJx0oBH4YsgIkUDxDG+Mfc/tSt0Ioou8G8gnO1hvJz78inpxbJMe7aVHxk93Lgj6HipRkQAtvY7slQ5wwHoMUFSZre2kVYGaJW4PdwYBPXn1NOiJiBlm/Ufyrs15LCV2Q70bkEFQwz7UXvl8xz5+E/1qjK6deyTsvxC+KPxDHVT7+tXFoZZB3pjjLhs718x8qQjQRKWZVLYG47MfOiaWBcQXCwMquf4y+79alDk93cxEtOFkWTwlYydy+mM1y41i3tlBuHIjK4CbSHz9aqO1d1LpscdtFITNIA5dRggDgfzrLPeTtKXaUyMU2sW549Ksm021trrwudQiTT0WKJhg97kbvb/4q+m1SK3liR7cyTOp2uuGwOp4zXnekzxW92jyqWCnwIOQK3DxS3IjnWO3t1PQy53E+WV4+fNS9LEW7QhDvniePPhSHI3H5ADr7VO61XUrkMILQRFgRuLAn+1Z6+mitrk/ENPcTE7TII9uF9uuPp96+m7Q/A7V0+MdwBkRv4sHzqdqL3V5Hci5vSSqHxGQhh9qsIO1AExjESqinjBJ6/XAqvlu11GNJLd4Y24aRAhkbj0DHH2FKX7aMUZLe3nhucZDklQD6YJ6U1RprrtL8PH3jRtHLghCHDDPofMVRX3aW/njAMxUkchcYNZZ7t3Q5Y4znk1D4gnHNekxZ22eiav+HJLfQ/hghe9UY/8Ab71bQXlhAj3Gkdyk835xJJ+4PT6cV573kjRhAzbeuAeM1d9nILZlY3me7DDxLksT5AClhK2sesuveGdonKgcW3ix8weftVNe9pgXMqWgWbG0O45x7CmrOK1hmk/6KaGVhjvAGII9T1wf1qp1hrYSyW11DJGIxmIqMsffceo9v6VmKvdN1a4lgU3BjUKQxbHI+vSu6rfQW47+JcS7fzyMST6ACsnaah4EWRyypjAJ9KS1C+aaUs8nQk4zxTSLe/7Q38m0SSL3P8ap1IqFhqFtFuUQiZs5V5Bgj6A81Sd8GTJOcdaLYW/xTOQwTYNzMxwB6D50vQbvnnnummaTBb361Y6NqbW8hjnlPcKviOckfKqCWeC3l2z3IYfwmE5P68D9anJdWS2jpaiYySHxPIQcAemKaFxq2u93JsureKYEYWRWIO36Hmkf9Sj/ANCP7mqKW4MkRhfxBWyh/wC2lea9ZjGdtvJDJDse2ma5jmOGQLyBjrT69/YwiZZFhi2ncjY59wfP5Vn5b5bOaGOKUA7QS68/tU5Y4dViDyXUkkit444sBR8s+XvXlpo5BeJq8NxGYmLSIR3rrjnHAHFYaVpoZGVkK7Gww9DmtWjQQPHFp0gS4DDqSc+2TVPq8d3qGpNJ8IwZiFwqYDNjnp1Oc1rGyM2O6eWtj3silZOChYeWMgj50xHczbxJqbSypnfHGJMBvckcmqa8uZLeYwTFt8QCENwRgVGC5JIB6e9SzbUX95qjzQvFEkcSPyQBz9+tVXePjCtk+1cB3sckbaA8oikGF68VZNByO4dCDuwR0Irk0zSZZmJPqTmoggoCBzQJmONo6mrJtKBK5LbAcetTjjYRd54mXOM44HtQxGd3UGrN9kVpHHAWKSIDIpPG6t26Z0DDIwyM1ptDiE1iG/ESRXJRs4UHH/PvWWS3kmnSG2JMkjYUZq/u7j4GCOxjkLJEMMem5vM1nNqHIrySG7eNp5CfJt3Ht/Smbi+guC1rfHdEcbeeVYn8w+XpVHDqU0SjDBl5HI5x6UtPfNNcLIqhWHn61iTarHVbBbBZJLZ3e2YHJfGUYfyNUwaOfCg4PPSttbzPqXZ8xW6Wxd42SZGXbvbkdfIn1rzeOSWCYRyx908TFXHmTVxKsFgkCeOU8nqPKrS/ureGxihsF7oqQxJclnYeZ/pVcDNNJGluu/eOF8yaVuwQ5SdXidfJhj6j296lgr7iaUPkHHrgUaG6lIwy5HrRNoCEvgj1pdpERT5c8VqJTQLA5ai5FLxszKN1d3VvH0ldDnnJJYdfejxG4gdMrLGrDPPG4e1BtGZXVlJDA8GtDpH46yvMBIykEFxnBrOVXFzT9Nmud17Ie5t853k7ftx+1O6j2heFo4I5d8QXlgTyfnQ9VZlLRBm2KvC54HFZW56keWazjN1aDrE5ubqSXGWZs89TU7ONlt1YgFm/N7Uq5y6k+tWEPCDHmM1usxF9689BQGkYzx4GR/FTcvK80lbcu2ab2HBOFHtS5k7x+KlMcJxQB+XPrV0bOWyLJKQ77UXqadUB4jgABQBx5/Oq63/IKu7GRyiRFvwz1XyNS0d0i3f8W5jiLsq7IgP/AFD6fT96T1O0v7b8W8jKB2IGSMnHt1ra6vGlo0MVsixR9052oMDO3NYzVpZJLUl3ZiJABk9Mg1iXdaJi5HdgHiuLMrN4WHFIMTmk0Zvi2OT1xXpZIxMm701o/wDLTHNK6JKxKtHxsbOASf5Urr2jXdvI9yRHLEwUmRSMk4xkg89a5pVxLDDAsbkK7LuUjIPjI6GtFqqiWOCJ+U7xl2+3pXl6rfwyenbhJEwG4ISzD2FJa0815KLqaZ2bPdlc5I6kfTrT10iw3s0MYxGHIA6+dI3YBcZ9avyfCvLyIm1iScUqzmRSOlMTs3xQGeNtcdFyOBXpIzRIZCpCsfLrRt1LYG4UTNbkZr//2Q=="/>
          <p:cNvSpPr>
            <a:spLocks noChangeAspect="1" noChangeArrowheads="1"/>
          </p:cNvSpPr>
          <p:nvPr/>
        </p:nvSpPr>
        <p:spPr bwMode="auto">
          <a:xfrm>
            <a:off x="57150" y="-646113"/>
            <a:ext cx="1762125" cy="132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s-DO" dirty="0" smtClean="0">
                <a:solidFill>
                  <a:srgbClr val="FF0066"/>
                </a:solidFill>
              </a:rPr>
              <a:t>Mas vocabulario</a:t>
            </a:r>
            <a:endParaRPr lang="es-DO" dirty="0">
              <a:solidFill>
                <a:srgbClr val="FF0066"/>
              </a:solidFill>
            </a:endParaRPr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304800" y="19812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42900" y="1319212"/>
            <a:ext cx="842010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Temperatura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Grados 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Bajo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El pico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El telesqui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La ventanilla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La telesilla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La pista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Principiantes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r>
              <a:rPr lang="es-ES_tradnl" sz="3200" smtClean="0"/>
              <a:t>Expertos</a:t>
            </a:r>
          </a:p>
          <a:p>
            <a:pPr marL="571500" indent="-571500" eaLnBrk="1" hangingPunct="1">
              <a:buFont typeface="Arial" pitchFamily="34" charset="0"/>
              <a:buChar char="•"/>
            </a:pPr>
            <a:endParaRPr lang="es-ES_tradnl" sz="3200" smtClean="0"/>
          </a:p>
          <a:p>
            <a:pPr eaLnBrk="1" hangingPunct="1"/>
            <a:endParaRPr lang="es-ES_tradnl" sz="32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238500" y="13817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temperature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47900" y="18389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degrees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866900" y="23723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below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286000" y="28295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peak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971800" y="33629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ski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lift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booth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200400" y="38201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Ticket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window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971800" y="42773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ski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lift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324100" y="48107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Slope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rink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390900" y="52679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beginners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90800" y="57251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expterts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rgbClr val="FF0066"/>
                </a:solidFill>
              </a:rPr>
              <a:t>Verbos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dirty="0" err="1" smtClean="0"/>
              <a:t>Comprar</a:t>
            </a:r>
            <a:endParaRPr lang="en-US" dirty="0" smtClean="0"/>
          </a:p>
          <a:p>
            <a:r>
              <a:rPr lang="en-US" dirty="0" err="1" smtClean="0"/>
              <a:t>Tomar</a:t>
            </a:r>
            <a:endParaRPr lang="en-US" dirty="0" smtClean="0"/>
          </a:p>
          <a:p>
            <a:r>
              <a:rPr lang="en-US" dirty="0" err="1" smtClean="0"/>
              <a:t>Esquiar</a:t>
            </a:r>
            <a:endParaRPr lang="en-US" dirty="0" smtClean="0"/>
          </a:p>
          <a:p>
            <a:r>
              <a:rPr lang="en-US" dirty="0" err="1" smtClean="0"/>
              <a:t>Bajar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743200" y="137160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buy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209800" y="19151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take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438400" y="23723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ski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057400" y="2905780"/>
            <a:ext cx="39243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down</a:t>
            </a:r>
            <a:r>
              <a:rPr lang="es-ES_tradnl" sz="2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s-ES_tradnl" sz="28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267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9067800" cy="4525962"/>
          </a:xfrm>
        </p:spPr>
        <p:txBody>
          <a:bodyPr/>
          <a:lstStyle/>
          <a:p>
            <a:r>
              <a:rPr lang="en-US" dirty="0" smtClean="0"/>
              <a:t>Leer </a:t>
            </a:r>
            <a:r>
              <a:rPr lang="en-US" u="sng" dirty="0" err="1" smtClean="0"/>
              <a:t>Palabras</a:t>
            </a:r>
            <a:r>
              <a:rPr lang="en-US" u="sng" dirty="0" smtClean="0"/>
              <a:t>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estacion</a:t>
            </a:r>
            <a:r>
              <a:rPr lang="en-US" u="sng" dirty="0" smtClean="0"/>
              <a:t> de </a:t>
            </a:r>
            <a:r>
              <a:rPr lang="en-US" u="sng" dirty="0" err="1" smtClean="0"/>
              <a:t>esqui</a:t>
            </a:r>
            <a:r>
              <a:rPr lang="en-US" dirty="0" smtClean="0"/>
              <a:t> p. 128-129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130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60-61</a:t>
            </a:r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533400" y="762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3975" algn="r" rtl="0" fontAlgn="base">
              <a:spcBef>
                <a:spcPct val="0"/>
              </a:spcBef>
              <a:spcAft>
                <a:spcPct val="0"/>
              </a:spcAft>
              <a:defRPr sz="4600" kern="1200">
                <a:solidFill>
                  <a:srgbClr val="E7EACB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2pPr>
            <a:lvl3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3pPr>
            <a:lvl4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4pPr>
            <a:lvl5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5pPr>
            <a:lvl6pPr marL="5111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6pPr>
            <a:lvl7pPr marL="9683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7pPr>
            <a:lvl8pPr marL="14255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8pPr>
            <a:lvl9pPr marL="18827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9pPr>
            <a:extLst/>
          </a:lstStyle>
          <a:p>
            <a:pPr algn="l"/>
            <a:r>
              <a:rPr lang="en-US" dirty="0" err="1" smtClean="0">
                <a:solidFill>
                  <a:srgbClr val="FF0066"/>
                </a:solidFill>
              </a:rPr>
              <a:t>Ejercicios</a:t>
            </a:r>
            <a:r>
              <a:rPr lang="en-US" dirty="0" smtClean="0">
                <a:solidFill>
                  <a:srgbClr val="FF0066"/>
                </a:solidFill>
              </a:rPr>
              <a:t>: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09600" y="32004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3975" algn="r" rtl="0" fontAlgn="base">
              <a:spcBef>
                <a:spcPct val="0"/>
              </a:spcBef>
              <a:spcAft>
                <a:spcPct val="0"/>
              </a:spcAft>
              <a:defRPr sz="4600" kern="1200">
                <a:solidFill>
                  <a:srgbClr val="E7EACB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2pPr>
            <a:lvl3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3pPr>
            <a:lvl4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4pPr>
            <a:lvl5pPr marL="539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5pPr>
            <a:lvl6pPr marL="5111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6pPr>
            <a:lvl7pPr marL="9683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7pPr>
            <a:lvl8pPr marL="14255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8pPr>
            <a:lvl9pPr marL="1882775" algn="r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rgbClr val="E7EACB"/>
                </a:solidFill>
                <a:latin typeface="Rockwell" pitchFamily="18" charset="0"/>
              </a:defRPr>
            </a:lvl9pPr>
            <a:extLst/>
          </a:lstStyle>
          <a:p>
            <a:pPr algn="l"/>
            <a:r>
              <a:rPr lang="en-US" dirty="0" err="1" smtClean="0">
                <a:solidFill>
                  <a:srgbClr val="FF0066"/>
                </a:solidFill>
              </a:rPr>
              <a:t>Tarea</a:t>
            </a:r>
            <a:r>
              <a:rPr lang="en-US" dirty="0" smtClean="0">
                <a:solidFill>
                  <a:srgbClr val="FF0066"/>
                </a:solidFill>
              </a:rPr>
              <a:t> # 83</a:t>
            </a:r>
            <a:endParaRPr lang="en-US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524</TotalTime>
  <Words>192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Me llamo __________            Clase 7IL La fecha es el 23 de mayo del 2013</vt:lpstr>
      <vt:lpstr>El invierno</vt:lpstr>
      <vt:lpstr>Vamos a esquiar</vt:lpstr>
      <vt:lpstr>La estación de esquí</vt:lpstr>
      <vt:lpstr> Mas vocabulario</vt:lpstr>
      <vt:lpstr>Verbos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  Clase 7IM La fecha es el 14 de septiembre del 2011</dc:title>
  <dc:creator>Helen Zumaeta</dc:creator>
  <cp:lastModifiedBy>Helen Zumaeta</cp:lastModifiedBy>
  <cp:revision>55</cp:revision>
  <dcterms:created xsi:type="dcterms:W3CDTF">2011-09-14T00:17:12Z</dcterms:created>
  <dcterms:modified xsi:type="dcterms:W3CDTF">2013-05-24T13:45:58Z</dcterms:modified>
</cp:coreProperties>
</file>